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2" autoAdjust="0"/>
  </p:normalViewPr>
  <p:slideViewPr>
    <p:cSldViewPr>
      <p:cViewPr>
        <p:scale>
          <a:sx n="40" d="100"/>
          <a:sy n="40" d="100"/>
        </p:scale>
        <p:origin x="-1632" y="-3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8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6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0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5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2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5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4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53C1-388E-4308-A776-8B6B38450F18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02A9-CA98-4F1C-8262-0ABDE676B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795" r="4348" b="3077"/>
          <a:stretch/>
        </p:blipFill>
        <p:spPr bwMode="auto">
          <a:xfrm>
            <a:off x="39588" y="0"/>
            <a:ext cx="6818412" cy="9097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5" y="442636"/>
            <a:ext cx="1483360" cy="10874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4"/>
          <p:cNvSpPr txBox="1"/>
          <p:nvPr/>
        </p:nvSpPr>
        <p:spPr>
          <a:xfrm>
            <a:off x="1863834" y="579971"/>
            <a:ext cx="3169920" cy="812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F7F7F"/>
                </a:solidFill>
                <a:effectLst/>
                <a:ea typeface="Calibri"/>
                <a:cs typeface="Times New Roman"/>
              </a:rPr>
              <a:t>МЕЖРАЙОННАЯ ИФНС РОССИИ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F7F7F"/>
                </a:solidFill>
                <a:effectLst/>
                <a:ea typeface="Calibri"/>
                <a:cs typeface="Times New Roman"/>
              </a:rPr>
              <a:t>№ 2 ПО ТВЕРСКОЙ ОБЛАСТИ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462" y="1530107"/>
            <a:ext cx="48910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ДЕКЛАРАЦИОННАЯ КАМПАНИЯ </a:t>
            </a:r>
          </a:p>
          <a:p>
            <a:pPr algn="ctr"/>
            <a:r>
              <a:rPr lang="ru-RU" sz="26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  <a:r>
              <a:rPr lang="ru-RU" sz="21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endParaRPr lang="ru-RU" sz="2200" b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https://static4.depositphotos.com/1010501/318/v/950/depositphotos_3189284-stock-illustration-house-and-ca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" y="2555776"/>
            <a:ext cx="1877790" cy="1412723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72125" y="2401901"/>
            <a:ext cx="4608512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ПРОДАЛИ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СДАЛИ В АРЕНДУ:</a:t>
            </a:r>
          </a:p>
          <a:p>
            <a:pPr marL="550863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НЕДВИЖИМОСТЬ</a:t>
            </a:r>
          </a:p>
          <a:p>
            <a:pPr marL="550863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УЧАСТОК, </a:t>
            </a:r>
          </a:p>
          <a:p>
            <a:pPr marL="550863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АВТОМОБИЛЬ и т.д.</a:t>
            </a:r>
            <a:endParaRPr lang="ru-RU" sz="1600" b="1" i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http://dianekolar.com/wp-content/uploads/2016/06/Homewor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0" y="4211960"/>
            <a:ext cx="1877790" cy="1388072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51479" y="4211960"/>
            <a:ext cx="3213769" cy="138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ОКАЗЫВАЛИ УСЛУГИ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РЕПЕТИТОРСТВО,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РЕМОНТ,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и т.д.</a:t>
            </a:r>
            <a:endParaRPr lang="ru-RU" sz="1600" b="1" i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https://avatars.mds.yandex.net/get-zen_doc/225409/pub_5d4ed7a0f0d4f400ad6ca3f5_5d4ed7fb2f4ad700ac5610c1/scale_12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4" y="5838562"/>
            <a:ext cx="1877790" cy="1458451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715878" y="5863854"/>
            <a:ext cx="354937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ПОЛУЧИЛИ ИМУЩЕСТВО </a:t>
            </a:r>
          </a:p>
          <a:p>
            <a:pPr>
              <a:spcAft>
                <a:spcPts val="600"/>
              </a:spcAft>
            </a:pPr>
            <a:r>
              <a:rPr lang="ru-RU" b="1" i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ДАР</a:t>
            </a:r>
          </a:p>
          <a:p>
            <a:r>
              <a:rPr lang="ru-RU" b="1" i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i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от близких родственников</a:t>
            </a:r>
            <a:r>
              <a:rPr lang="ru-RU" sz="1600" i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i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438" y="7308304"/>
            <a:ext cx="576811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ОТЧИТАЙТЕСЬ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ПОЛУЧЕННЫХ В</a:t>
            </a:r>
            <a:r>
              <a:rPr lang="ru-RU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2019 </a:t>
            </a:r>
            <a:r>
              <a:rPr lang="ru-RU" sz="16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ГОДУ ДОХОДАХ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ПОЗДНЕЕ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ru-RU" sz="2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АПРЕЛЯ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2020 </a:t>
            </a:r>
            <a:r>
              <a:rPr lang="ru-RU" sz="2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endParaRPr lang="ru-RU" sz="2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33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Инна Михайловна</dc:creator>
  <cp:lastModifiedBy>Максимова Инна Михайловна</cp:lastModifiedBy>
  <cp:revision>6</cp:revision>
  <dcterms:created xsi:type="dcterms:W3CDTF">2020-01-16T12:37:29Z</dcterms:created>
  <dcterms:modified xsi:type="dcterms:W3CDTF">2020-01-16T13:24:46Z</dcterms:modified>
</cp:coreProperties>
</file>